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766" r:id="rId3"/>
    <p:sldId id="334" r:id="rId4"/>
    <p:sldId id="784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13E"/>
    <a:srgbClr val="000520"/>
    <a:srgbClr val="000C42"/>
    <a:srgbClr val="222A35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5775"/>
  </p:normalViewPr>
  <p:slideViewPr>
    <p:cSldViewPr snapToGrid="0">
      <p:cViewPr varScale="1">
        <p:scale>
          <a:sx n="76" d="100"/>
          <a:sy n="76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2FE98-2E76-2C4F-A975-527180B2B29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5CC187-67AC-D740-A344-F618DC0EF17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Ley  de acción climatica 2021</a:t>
          </a:r>
        </a:p>
      </dgm:t>
    </dgm:pt>
    <dgm:pt modelId="{A7BF1CB2-6B9F-1B48-B349-31F8D02E616D}" type="parTrans" cxnId="{885B0C5F-1098-D048-9CE4-39BC209184E8}">
      <dgm:prSet/>
      <dgm:spPr/>
      <dgm:t>
        <a:bodyPr/>
        <a:lstStyle/>
        <a:p>
          <a:endParaRPr lang="es-MX"/>
        </a:p>
      </dgm:t>
    </dgm:pt>
    <dgm:pt modelId="{4EE51B5C-0006-224C-9819-D83C4FC27866}" type="sibTrans" cxnId="{885B0C5F-1098-D048-9CE4-39BC209184E8}">
      <dgm:prSet/>
      <dgm:spPr/>
      <dgm:t>
        <a:bodyPr/>
        <a:lstStyle/>
        <a:p>
          <a:endParaRPr lang="es-MX"/>
        </a:p>
      </dgm:t>
    </dgm:pt>
    <dgm:pt modelId="{53B42F94-6E87-8440-926C-DD4D87903B7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Plan Nacional de Desarrollo 2022 - 2026</a:t>
          </a:r>
        </a:p>
      </dgm:t>
    </dgm:pt>
    <dgm:pt modelId="{13A357C2-F07C-5149-89D9-2B41E62981B6}" type="parTrans" cxnId="{CB90382F-BE54-7B40-93F2-B83673511A08}">
      <dgm:prSet/>
      <dgm:spPr/>
      <dgm:t>
        <a:bodyPr/>
        <a:lstStyle/>
        <a:p>
          <a:endParaRPr lang="es-MX"/>
        </a:p>
      </dgm:t>
    </dgm:pt>
    <dgm:pt modelId="{7917680F-EFC5-C04C-8EBA-7F66C86D241B}" type="sibTrans" cxnId="{CB90382F-BE54-7B40-93F2-B83673511A08}">
      <dgm:prSet/>
      <dgm:spPr/>
      <dgm:t>
        <a:bodyPr/>
        <a:lstStyle/>
        <a:p>
          <a:endParaRPr lang="es-MX"/>
        </a:p>
      </dgm:t>
    </dgm:pt>
    <dgm:pt modelId="{37E52056-CAF4-6D49-93EE-07AF43C42302}">
      <dgm:prSet phldrT="[Texto]"/>
      <dgm:spPr/>
      <dgm:t>
        <a:bodyPr/>
        <a:lstStyle/>
        <a:p>
          <a:pPr algn="ctr">
            <a:lnSpc>
              <a:spcPct val="100000"/>
            </a:lnSpc>
          </a:pPr>
          <a:r>
            <a:rPr lang="es-CO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Catalizador 4. Transformación productiva, internacionalización y acción climática</a:t>
          </a:r>
          <a:endParaRPr lang="es-MX" dirty="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gm:t>
    </dgm:pt>
    <dgm:pt modelId="{F0387C1A-571E-344A-9749-703DEF40DFC1}" type="sibTrans" cxnId="{AD1D98CC-42C3-AE49-BAB5-37078B066867}">
      <dgm:prSet/>
      <dgm:spPr/>
      <dgm:t>
        <a:bodyPr/>
        <a:lstStyle/>
        <a:p>
          <a:endParaRPr lang="es-MX"/>
        </a:p>
      </dgm:t>
    </dgm:pt>
    <dgm:pt modelId="{3B41ABCF-646B-FA47-B329-03240D50E7B3}" type="parTrans" cxnId="{AD1D98CC-42C3-AE49-BAB5-37078B066867}">
      <dgm:prSet/>
      <dgm:spPr/>
      <dgm:t>
        <a:bodyPr/>
        <a:lstStyle/>
        <a:p>
          <a:endParaRPr lang="es-MX"/>
        </a:p>
      </dgm:t>
    </dgm:pt>
    <dgm:pt modelId="{B1B01866-EB66-EF41-8EB0-F529E200FA56}" type="pres">
      <dgm:prSet presAssocID="{4112FE98-2E76-2C4F-A975-527180B2B29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400579F-3601-2A48-8954-5641BF16189E}" type="pres">
      <dgm:prSet presAssocID="{B85CC187-67AC-D740-A344-F618DC0EF171}" presName="Accent1" presStyleCnt="0"/>
      <dgm:spPr/>
    </dgm:pt>
    <dgm:pt modelId="{20EB63E8-48DE-8E4E-B521-6442C2036610}" type="pres">
      <dgm:prSet presAssocID="{B85CC187-67AC-D740-A344-F618DC0EF171}" presName="Accent" presStyleLbl="node1" presStyleIdx="0" presStyleCnt="3" custLinFactNeighborX="1149" custLinFactNeighborY="-11084"/>
      <dgm:spPr>
        <a:solidFill>
          <a:srgbClr val="DA713E"/>
        </a:solidFill>
      </dgm:spPr>
    </dgm:pt>
    <dgm:pt modelId="{01F3879A-3038-A44C-93AC-64BECDE36D30}" type="pres">
      <dgm:prSet presAssocID="{B85CC187-67AC-D740-A344-F618DC0EF171}" presName="Parent1" presStyleLbl="revTx" presStyleIdx="0" presStyleCnt="3" custLinFactNeighborX="2351" custLinFactNeighborY="-42973">
        <dgm:presLayoutVars>
          <dgm:chMax val="1"/>
          <dgm:chPref val="1"/>
          <dgm:bulletEnabled val="1"/>
        </dgm:presLayoutVars>
      </dgm:prSet>
      <dgm:spPr/>
    </dgm:pt>
    <dgm:pt modelId="{C2AD9E91-821E-9748-A3F4-F08A6DDF2A09}" type="pres">
      <dgm:prSet presAssocID="{37E52056-CAF4-6D49-93EE-07AF43C42302}" presName="Accent2" presStyleCnt="0"/>
      <dgm:spPr/>
    </dgm:pt>
    <dgm:pt modelId="{54B3050E-2784-9943-9042-C93EE362741B}" type="pres">
      <dgm:prSet presAssocID="{37E52056-CAF4-6D49-93EE-07AF43C42302}" presName="Accent" presStyleLbl="node1" presStyleIdx="1" presStyleCnt="3"/>
      <dgm:spPr>
        <a:solidFill>
          <a:srgbClr val="DA713E"/>
        </a:solidFill>
      </dgm:spPr>
    </dgm:pt>
    <dgm:pt modelId="{1F773023-F7B4-9C46-81C7-64ECF39DC327}" type="pres">
      <dgm:prSet presAssocID="{37E52056-CAF4-6D49-93EE-07AF43C42302}" presName="Parent2" presStyleLbl="revTx" presStyleIdx="1" presStyleCnt="3" custScaleX="115365" custScaleY="151182" custLinFactY="100000" custLinFactNeighborX="53822" custLinFactNeighborY="103525">
        <dgm:presLayoutVars>
          <dgm:chMax val="1"/>
          <dgm:chPref val="1"/>
          <dgm:bulletEnabled val="1"/>
        </dgm:presLayoutVars>
      </dgm:prSet>
      <dgm:spPr/>
    </dgm:pt>
    <dgm:pt modelId="{DB45E817-7C00-5D49-B9A3-885274CEE900}" type="pres">
      <dgm:prSet presAssocID="{53B42F94-6E87-8440-926C-DD4D87903B7F}" presName="Accent3" presStyleCnt="0"/>
      <dgm:spPr/>
    </dgm:pt>
    <dgm:pt modelId="{08EC5644-2E41-C849-A085-6E4CE776133B}" type="pres">
      <dgm:prSet presAssocID="{53B42F94-6E87-8440-926C-DD4D87903B7F}" presName="Accent" presStyleLbl="node1" presStyleIdx="2" presStyleCnt="3"/>
      <dgm:spPr>
        <a:solidFill>
          <a:srgbClr val="DA713E"/>
        </a:solidFill>
      </dgm:spPr>
    </dgm:pt>
    <dgm:pt modelId="{CCA8558D-8F94-3345-91E7-C3E0DCB2CECC}" type="pres">
      <dgm:prSet presAssocID="{53B42F94-6E87-8440-926C-DD4D87903B7F}" presName="Parent3" presStyleLbl="revTx" presStyleIdx="2" presStyleCnt="3" custScaleX="90142" custLinFactY="-100000" custLinFactNeighborX="-46952" custLinFactNeighborY="-120497">
        <dgm:presLayoutVars>
          <dgm:chMax val="1"/>
          <dgm:chPref val="1"/>
          <dgm:bulletEnabled val="1"/>
        </dgm:presLayoutVars>
      </dgm:prSet>
      <dgm:spPr/>
    </dgm:pt>
  </dgm:ptLst>
  <dgm:cxnLst>
    <dgm:cxn modelId="{0B3B4821-2CE0-C641-AFB3-E47D9C05DE34}" type="presOf" srcId="{B85CC187-67AC-D740-A344-F618DC0EF171}" destId="{01F3879A-3038-A44C-93AC-64BECDE36D30}" srcOrd="0" destOrd="0" presId="urn:microsoft.com/office/officeart/2009/layout/CircleArrowProcess"/>
    <dgm:cxn modelId="{CB90382F-BE54-7B40-93F2-B83673511A08}" srcId="{4112FE98-2E76-2C4F-A975-527180B2B29F}" destId="{53B42F94-6E87-8440-926C-DD4D87903B7F}" srcOrd="2" destOrd="0" parTransId="{13A357C2-F07C-5149-89D9-2B41E62981B6}" sibTransId="{7917680F-EFC5-C04C-8EBA-7F66C86D241B}"/>
    <dgm:cxn modelId="{AABB523B-41F7-3A4C-9A38-BB13098A6332}" type="presOf" srcId="{4112FE98-2E76-2C4F-A975-527180B2B29F}" destId="{B1B01866-EB66-EF41-8EB0-F529E200FA56}" srcOrd="0" destOrd="0" presId="urn:microsoft.com/office/officeart/2009/layout/CircleArrowProcess"/>
    <dgm:cxn modelId="{885B0C5F-1098-D048-9CE4-39BC209184E8}" srcId="{4112FE98-2E76-2C4F-A975-527180B2B29F}" destId="{B85CC187-67AC-D740-A344-F618DC0EF171}" srcOrd="0" destOrd="0" parTransId="{A7BF1CB2-6B9F-1B48-B349-31F8D02E616D}" sibTransId="{4EE51B5C-0006-224C-9819-D83C4FC27866}"/>
    <dgm:cxn modelId="{B57766B0-424B-0A4D-A712-266C8165EBDC}" type="presOf" srcId="{37E52056-CAF4-6D49-93EE-07AF43C42302}" destId="{1F773023-F7B4-9C46-81C7-64ECF39DC327}" srcOrd="0" destOrd="0" presId="urn:microsoft.com/office/officeart/2009/layout/CircleArrowProcess"/>
    <dgm:cxn modelId="{AD1D98CC-42C3-AE49-BAB5-37078B066867}" srcId="{4112FE98-2E76-2C4F-A975-527180B2B29F}" destId="{37E52056-CAF4-6D49-93EE-07AF43C42302}" srcOrd="1" destOrd="0" parTransId="{3B41ABCF-646B-FA47-B329-03240D50E7B3}" sibTransId="{F0387C1A-571E-344A-9749-703DEF40DFC1}"/>
    <dgm:cxn modelId="{259B8AE3-28BE-464D-B8E7-492F18956D80}" type="presOf" srcId="{53B42F94-6E87-8440-926C-DD4D87903B7F}" destId="{CCA8558D-8F94-3345-91E7-C3E0DCB2CECC}" srcOrd="0" destOrd="0" presId="urn:microsoft.com/office/officeart/2009/layout/CircleArrowProcess"/>
    <dgm:cxn modelId="{DF6D69CE-8921-F947-A9EB-2994562896DE}" type="presParOf" srcId="{B1B01866-EB66-EF41-8EB0-F529E200FA56}" destId="{3400579F-3601-2A48-8954-5641BF16189E}" srcOrd="0" destOrd="0" presId="urn:microsoft.com/office/officeart/2009/layout/CircleArrowProcess"/>
    <dgm:cxn modelId="{C0C73E15-A19C-0046-96D9-280FC9E40ED7}" type="presParOf" srcId="{3400579F-3601-2A48-8954-5641BF16189E}" destId="{20EB63E8-48DE-8E4E-B521-6442C2036610}" srcOrd="0" destOrd="0" presId="urn:microsoft.com/office/officeart/2009/layout/CircleArrowProcess"/>
    <dgm:cxn modelId="{9624DC61-1A65-BD47-8CAB-4B50999BF656}" type="presParOf" srcId="{B1B01866-EB66-EF41-8EB0-F529E200FA56}" destId="{01F3879A-3038-A44C-93AC-64BECDE36D30}" srcOrd="1" destOrd="0" presId="urn:microsoft.com/office/officeart/2009/layout/CircleArrowProcess"/>
    <dgm:cxn modelId="{AE11F830-FC52-3244-A3FC-67437C9D7292}" type="presParOf" srcId="{B1B01866-EB66-EF41-8EB0-F529E200FA56}" destId="{C2AD9E91-821E-9748-A3F4-F08A6DDF2A09}" srcOrd="2" destOrd="0" presId="urn:microsoft.com/office/officeart/2009/layout/CircleArrowProcess"/>
    <dgm:cxn modelId="{D8CACB13-4C43-3744-BDD5-AFAB5E164C85}" type="presParOf" srcId="{C2AD9E91-821E-9748-A3F4-F08A6DDF2A09}" destId="{54B3050E-2784-9943-9042-C93EE362741B}" srcOrd="0" destOrd="0" presId="urn:microsoft.com/office/officeart/2009/layout/CircleArrowProcess"/>
    <dgm:cxn modelId="{3DC933AE-7E4A-2D41-A4D1-3EC4B29F5575}" type="presParOf" srcId="{B1B01866-EB66-EF41-8EB0-F529E200FA56}" destId="{1F773023-F7B4-9C46-81C7-64ECF39DC327}" srcOrd="3" destOrd="0" presId="urn:microsoft.com/office/officeart/2009/layout/CircleArrowProcess"/>
    <dgm:cxn modelId="{6DD81AF9-B75C-0B48-A8EB-9F1AD1BA0EF3}" type="presParOf" srcId="{B1B01866-EB66-EF41-8EB0-F529E200FA56}" destId="{DB45E817-7C00-5D49-B9A3-885274CEE900}" srcOrd="4" destOrd="0" presId="urn:microsoft.com/office/officeart/2009/layout/CircleArrowProcess"/>
    <dgm:cxn modelId="{6FED530F-B618-4A42-9F02-3354B3F547E5}" type="presParOf" srcId="{DB45E817-7C00-5D49-B9A3-885274CEE900}" destId="{08EC5644-2E41-C849-A085-6E4CE776133B}" srcOrd="0" destOrd="0" presId="urn:microsoft.com/office/officeart/2009/layout/CircleArrowProcess"/>
    <dgm:cxn modelId="{76A74751-26A7-8041-B4E0-BE385EC0C228}" type="presParOf" srcId="{B1B01866-EB66-EF41-8EB0-F529E200FA56}" destId="{CCA8558D-8F94-3345-91E7-C3E0DCB2CECC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EBF46-7F12-D74F-97D5-C71B8C44F454}" type="doc">
      <dgm:prSet loTypeId="urn:microsoft.com/office/officeart/2005/8/layout/cycle6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EE08CBC-0143-8E48-AE98-6E5B857850FC}">
      <dgm:prSet phldrT="[Texto]"/>
      <dgm:spPr/>
      <dgm:t>
        <a:bodyPr/>
        <a:lstStyle/>
        <a:p>
          <a:r>
            <a:rPr lang="es-MX" dirty="0"/>
            <a:t>Industria</a:t>
          </a:r>
        </a:p>
      </dgm:t>
    </dgm:pt>
    <dgm:pt modelId="{9393D61E-1CBD-424D-BE66-9BF5870A70D4}" type="parTrans" cxnId="{A4CA5071-58F5-9040-8303-DED45DFD5611}">
      <dgm:prSet/>
      <dgm:spPr/>
      <dgm:t>
        <a:bodyPr/>
        <a:lstStyle/>
        <a:p>
          <a:endParaRPr lang="es-MX"/>
        </a:p>
      </dgm:t>
    </dgm:pt>
    <dgm:pt modelId="{771DAB51-E9DD-174B-975C-9A8E42F981DD}" type="sibTrans" cxnId="{A4CA5071-58F5-9040-8303-DED45DFD5611}">
      <dgm:prSet/>
      <dgm:spPr/>
      <dgm:t>
        <a:bodyPr/>
        <a:lstStyle/>
        <a:p>
          <a:endParaRPr lang="es-MX"/>
        </a:p>
      </dgm:t>
    </dgm:pt>
    <dgm:pt modelId="{06E544D1-C705-C74C-B80B-EAADE949E74D}">
      <dgm:prSet phldrT="[Texto]"/>
      <dgm:spPr/>
      <dgm:t>
        <a:bodyPr/>
        <a:lstStyle/>
        <a:p>
          <a:r>
            <a:rPr lang="es-MX" dirty="0"/>
            <a:t>Tecnología</a:t>
          </a:r>
        </a:p>
      </dgm:t>
    </dgm:pt>
    <dgm:pt modelId="{7FEAEC60-1E8D-0C4D-A17C-F7CBE4739C67}" type="parTrans" cxnId="{4D44C1B9-061B-3B47-9FFD-AE8F90A41137}">
      <dgm:prSet/>
      <dgm:spPr/>
      <dgm:t>
        <a:bodyPr/>
        <a:lstStyle/>
        <a:p>
          <a:endParaRPr lang="es-MX"/>
        </a:p>
      </dgm:t>
    </dgm:pt>
    <dgm:pt modelId="{67FA6AB1-48F2-4345-9FC0-46A80E0BA870}" type="sibTrans" cxnId="{4D44C1B9-061B-3B47-9FFD-AE8F90A41137}">
      <dgm:prSet/>
      <dgm:spPr/>
      <dgm:t>
        <a:bodyPr/>
        <a:lstStyle/>
        <a:p>
          <a:endParaRPr lang="es-MX"/>
        </a:p>
      </dgm:t>
    </dgm:pt>
    <dgm:pt modelId="{800FECE8-1DB3-394A-82D4-6ADB715FFC1A}">
      <dgm:prSet phldrT="[Texto]"/>
      <dgm:spPr/>
      <dgm:t>
        <a:bodyPr/>
        <a:lstStyle/>
        <a:p>
          <a:r>
            <a:rPr lang="es-MX" dirty="0"/>
            <a:t>Social</a:t>
          </a:r>
        </a:p>
      </dgm:t>
    </dgm:pt>
    <dgm:pt modelId="{60837FBA-D4E3-4546-BC64-60D934E9CAA6}" type="parTrans" cxnId="{EDA1FB5C-951F-214B-B293-EDB1B108EAB2}">
      <dgm:prSet/>
      <dgm:spPr/>
      <dgm:t>
        <a:bodyPr/>
        <a:lstStyle/>
        <a:p>
          <a:endParaRPr lang="es-MX"/>
        </a:p>
      </dgm:t>
    </dgm:pt>
    <dgm:pt modelId="{FEC441BB-E576-664A-B04D-5B3D10D9DE28}" type="sibTrans" cxnId="{EDA1FB5C-951F-214B-B293-EDB1B108EAB2}">
      <dgm:prSet/>
      <dgm:spPr/>
      <dgm:t>
        <a:bodyPr/>
        <a:lstStyle/>
        <a:p>
          <a:endParaRPr lang="es-MX"/>
        </a:p>
      </dgm:t>
    </dgm:pt>
    <dgm:pt modelId="{4F1ADE49-4C51-4E4F-9AAE-2375C472BDD8}">
      <dgm:prSet phldrT="[Texto]"/>
      <dgm:spPr/>
      <dgm:t>
        <a:bodyPr/>
        <a:lstStyle/>
        <a:p>
          <a:r>
            <a:rPr lang="es-MX" dirty="0"/>
            <a:t>Económico</a:t>
          </a:r>
        </a:p>
      </dgm:t>
    </dgm:pt>
    <dgm:pt modelId="{A627B78B-BBB5-C546-B03B-C17C40339973}" type="parTrans" cxnId="{7A88847B-DCEA-6344-B70C-A087EFE44AA1}">
      <dgm:prSet/>
      <dgm:spPr/>
      <dgm:t>
        <a:bodyPr/>
        <a:lstStyle/>
        <a:p>
          <a:endParaRPr lang="es-MX"/>
        </a:p>
      </dgm:t>
    </dgm:pt>
    <dgm:pt modelId="{2BCC5DC7-074A-354F-BF1C-3F787946C781}" type="sibTrans" cxnId="{7A88847B-DCEA-6344-B70C-A087EFE44AA1}">
      <dgm:prSet/>
      <dgm:spPr/>
      <dgm:t>
        <a:bodyPr/>
        <a:lstStyle/>
        <a:p>
          <a:endParaRPr lang="es-MX"/>
        </a:p>
      </dgm:t>
    </dgm:pt>
    <dgm:pt modelId="{DAE7E779-1A4B-014C-81EA-4A13C784B73B}">
      <dgm:prSet phldrT="[Texto]"/>
      <dgm:spPr/>
      <dgm:t>
        <a:bodyPr/>
        <a:lstStyle/>
        <a:p>
          <a:r>
            <a:rPr lang="es-MX" dirty="0"/>
            <a:t>Político legal</a:t>
          </a:r>
        </a:p>
      </dgm:t>
    </dgm:pt>
    <dgm:pt modelId="{EFDDF067-F862-F84E-8737-E5B956DD5823}" type="parTrans" cxnId="{A624B859-2478-7A41-91DB-7E2ABF0763A3}">
      <dgm:prSet/>
      <dgm:spPr/>
      <dgm:t>
        <a:bodyPr/>
        <a:lstStyle/>
        <a:p>
          <a:endParaRPr lang="es-MX"/>
        </a:p>
      </dgm:t>
    </dgm:pt>
    <dgm:pt modelId="{2FFCD259-E15D-C844-BB48-519D4E4FD9F5}" type="sibTrans" cxnId="{A624B859-2478-7A41-91DB-7E2ABF0763A3}">
      <dgm:prSet/>
      <dgm:spPr/>
      <dgm:t>
        <a:bodyPr/>
        <a:lstStyle/>
        <a:p>
          <a:endParaRPr lang="es-MX"/>
        </a:p>
      </dgm:t>
    </dgm:pt>
    <dgm:pt modelId="{32D8A8C2-CAAB-8549-BE5E-7921FF5BC3C2}">
      <dgm:prSet/>
      <dgm:spPr/>
      <dgm:t>
        <a:bodyPr/>
        <a:lstStyle/>
        <a:p>
          <a:r>
            <a:rPr lang="es-MX" dirty="0"/>
            <a:t>Medio ambiente</a:t>
          </a:r>
        </a:p>
      </dgm:t>
    </dgm:pt>
    <dgm:pt modelId="{427E2363-533D-5E48-B881-63AD269129DE}" type="parTrans" cxnId="{C97DB901-F87C-2047-954B-DE2B7C0199F5}">
      <dgm:prSet/>
      <dgm:spPr/>
      <dgm:t>
        <a:bodyPr/>
        <a:lstStyle/>
        <a:p>
          <a:endParaRPr lang="es-MX"/>
        </a:p>
      </dgm:t>
    </dgm:pt>
    <dgm:pt modelId="{09124AB6-E41F-C347-9FB9-1F0578AE1653}" type="sibTrans" cxnId="{C97DB901-F87C-2047-954B-DE2B7C0199F5}">
      <dgm:prSet/>
      <dgm:spPr/>
      <dgm:t>
        <a:bodyPr/>
        <a:lstStyle/>
        <a:p>
          <a:endParaRPr lang="es-MX"/>
        </a:p>
      </dgm:t>
    </dgm:pt>
    <dgm:pt modelId="{EED313BD-11C9-6644-B320-050E9E325B67}" type="pres">
      <dgm:prSet presAssocID="{138EBF46-7F12-D74F-97D5-C71B8C44F454}" presName="cycle" presStyleCnt="0">
        <dgm:presLayoutVars>
          <dgm:dir/>
          <dgm:resizeHandles val="exact"/>
        </dgm:presLayoutVars>
      </dgm:prSet>
      <dgm:spPr/>
    </dgm:pt>
    <dgm:pt modelId="{67B977A7-7739-4649-9BCE-743239144EC8}" type="pres">
      <dgm:prSet presAssocID="{4EE08CBC-0143-8E48-AE98-6E5B857850FC}" presName="node" presStyleLbl="node1" presStyleIdx="0" presStyleCnt="6">
        <dgm:presLayoutVars>
          <dgm:bulletEnabled val="1"/>
        </dgm:presLayoutVars>
      </dgm:prSet>
      <dgm:spPr/>
    </dgm:pt>
    <dgm:pt modelId="{4752CA9B-3991-A54C-A152-8751A95E8C17}" type="pres">
      <dgm:prSet presAssocID="{4EE08CBC-0143-8E48-AE98-6E5B857850FC}" presName="spNode" presStyleCnt="0"/>
      <dgm:spPr/>
    </dgm:pt>
    <dgm:pt modelId="{53E5243A-FAB3-AB45-90DD-D7F7A41C3435}" type="pres">
      <dgm:prSet presAssocID="{771DAB51-E9DD-174B-975C-9A8E42F981DD}" presName="sibTrans" presStyleLbl="sibTrans1D1" presStyleIdx="0" presStyleCnt="6"/>
      <dgm:spPr/>
    </dgm:pt>
    <dgm:pt modelId="{7DBED6C3-C0BC-1945-BA65-BE9F4AA6DC85}" type="pres">
      <dgm:prSet presAssocID="{32D8A8C2-CAAB-8549-BE5E-7921FF5BC3C2}" presName="node" presStyleLbl="node1" presStyleIdx="1" presStyleCnt="6">
        <dgm:presLayoutVars>
          <dgm:bulletEnabled val="1"/>
        </dgm:presLayoutVars>
      </dgm:prSet>
      <dgm:spPr/>
    </dgm:pt>
    <dgm:pt modelId="{9DF30F1B-AF09-CA4F-B36F-EEC8291E3201}" type="pres">
      <dgm:prSet presAssocID="{32D8A8C2-CAAB-8549-BE5E-7921FF5BC3C2}" presName="spNode" presStyleCnt="0"/>
      <dgm:spPr/>
    </dgm:pt>
    <dgm:pt modelId="{59A70420-6637-354D-8A45-FF880CD4A30A}" type="pres">
      <dgm:prSet presAssocID="{09124AB6-E41F-C347-9FB9-1F0578AE1653}" presName="sibTrans" presStyleLbl="sibTrans1D1" presStyleIdx="1" presStyleCnt="6"/>
      <dgm:spPr/>
    </dgm:pt>
    <dgm:pt modelId="{4DA706D8-7467-5C4A-BB04-C5D6279DDB3F}" type="pres">
      <dgm:prSet presAssocID="{06E544D1-C705-C74C-B80B-EAADE949E74D}" presName="node" presStyleLbl="node1" presStyleIdx="2" presStyleCnt="6">
        <dgm:presLayoutVars>
          <dgm:bulletEnabled val="1"/>
        </dgm:presLayoutVars>
      </dgm:prSet>
      <dgm:spPr/>
    </dgm:pt>
    <dgm:pt modelId="{B62EB771-7609-F941-8ECD-3482630E7946}" type="pres">
      <dgm:prSet presAssocID="{06E544D1-C705-C74C-B80B-EAADE949E74D}" presName="spNode" presStyleCnt="0"/>
      <dgm:spPr/>
    </dgm:pt>
    <dgm:pt modelId="{AB4F3033-9C65-6241-963D-9D8EC6B4D091}" type="pres">
      <dgm:prSet presAssocID="{67FA6AB1-48F2-4345-9FC0-46A80E0BA870}" presName="sibTrans" presStyleLbl="sibTrans1D1" presStyleIdx="2" presStyleCnt="6"/>
      <dgm:spPr/>
    </dgm:pt>
    <dgm:pt modelId="{0878F934-9F0C-6041-B1E3-64C49DBE71BB}" type="pres">
      <dgm:prSet presAssocID="{800FECE8-1DB3-394A-82D4-6ADB715FFC1A}" presName="node" presStyleLbl="node1" presStyleIdx="3" presStyleCnt="6">
        <dgm:presLayoutVars>
          <dgm:bulletEnabled val="1"/>
        </dgm:presLayoutVars>
      </dgm:prSet>
      <dgm:spPr/>
    </dgm:pt>
    <dgm:pt modelId="{A8B2F070-7E4E-534B-BD4A-71F4CA8F54D0}" type="pres">
      <dgm:prSet presAssocID="{800FECE8-1DB3-394A-82D4-6ADB715FFC1A}" presName="spNode" presStyleCnt="0"/>
      <dgm:spPr/>
    </dgm:pt>
    <dgm:pt modelId="{087800C1-5F9E-AB43-8614-FF31256CA586}" type="pres">
      <dgm:prSet presAssocID="{FEC441BB-E576-664A-B04D-5B3D10D9DE28}" presName="sibTrans" presStyleLbl="sibTrans1D1" presStyleIdx="3" presStyleCnt="6"/>
      <dgm:spPr/>
    </dgm:pt>
    <dgm:pt modelId="{9E849BAB-8FBF-6B40-AB86-2E983F7A8630}" type="pres">
      <dgm:prSet presAssocID="{4F1ADE49-4C51-4E4F-9AAE-2375C472BDD8}" presName="node" presStyleLbl="node1" presStyleIdx="4" presStyleCnt="6">
        <dgm:presLayoutVars>
          <dgm:bulletEnabled val="1"/>
        </dgm:presLayoutVars>
      </dgm:prSet>
      <dgm:spPr/>
    </dgm:pt>
    <dgm:pt modelId="{FF8064A3-0240-4042-A4CD-92868037816A}" type="pres">
      <dgm:prSet presAssocID="{4F1ADE49-4C51-4E4F-9AAE-2375C472BDD8}" presName="spNode" presStyleCnt="0"/>
      <dgm:spPr/>
    </dgm:pt>
    <dgm:pt modelId="{51EEB108-0005-8241-B765-F7E5AEAA137A}" type="pres">
      <dgm:prSet presAssocID="{2BCC5DC7-074A-354F-BF1C-3F787946C781}" presName="sibTrans" presStyleLbl="sibTrans1D1" presStyleIdx="4" presStyleCnt="6"/>
      <dgm:spPr/>
    </dgm:pt>
    <dgm:pt modelId="{A0D78FB6-E6AE-AC40-B04C-E0ADA63B90E8}" type="pres">
      <dgm:prSet presAssocID="{DAE7E779-1A4B-014C-81EA-4A13C784B73B}" presName="node" presStyleLbl="node1" presStyleIdx="5" presStyleCnt="6">
        <dgm:presLayoutVars>
          <dgm:bulletEnabled val="1"/>
        </dgm:presLayoutVars>
      </dgm:prSet>
      <dgm:spPr/>
    </dgm:pt>
    <dgm:pt modelId="{FBBD51EF-E9C6-774F-BD7A-5512FB2921B9}" type="pres">
      <dgm:prSet presAssocID="{DAE7E779-1A4B-014C-81EA-4A13C784B73B}" presName="spNode" presStyleCnt="0"/>
      <dgm:spPr/>
    </dgm:pt>
    <dgm:pt modelId="{815D81BE-C497-6D42-A461-64024DB9F50A}" type="pres">
      <dgm:prSet presAssocID="{2FFCD259-E15D-C844-BB48-519D4E4FD9F5}" presName="sibTrans" presStyleLbl="sibTrans1D1" presStyleIdx="5" presStyleCnt="6"/>
      <dgm:spPr/>
    </dgm:pt>
  </dgm:ptLst>
  <dgm:cxnLst>
    <dgm:cxn modelId="{53F91501-157A-674C-B38F-E38746B24560}" type="presOf" srcId="{FEC441BB-E576-664A-B04D-5B3D10D9DE28}" destId="{087800C1-5F9E-AB43-8614-FF31256CA586}" srcOrd="0" destOrd="0" presId="urn:microsoft.com/office/officeart/2005/8/layout/cycle6"/>
    <dgm:cxn modelId="{C97DB901-F87C-2047-954B-DE2B7C0199F5}" srcId="{138EBF46-7F12-D74F-97D5-C71B8C44F454}" destId="{32D8A8C2-CAAB-8549-BE5E-7921FF5BC3C2}" srcOrd="1" destOrd="0" parTransId="{427E2363-533D-5E48-B881-63AD269129DE}" sibTransId="{09124AB6-E41F-C347-9FB9-1F0578AE1653}"/>
    <dgm:cxn modelId="{C566F706-55E7-D747-93ED-75F785BE837E}" type="presOf" srcId="{32D8A8C2-CAAB-8549-BE5E-7921FF5BC3C2}" destId="{7DBED6C3-C0BC-1945-BA65-BE9F4AA6DC85}" srcOrd="0" destOrd="0" presId="urn:microsoft.com/office/officeart/2005/8/layout/cycle6"/>
    <dgm:cxn modelId="{ACFDF909-E777-B340-92E0-67B406008748}" type="presOf" srcId="{2FFCD259-E15D-C844-BB48-519D4E4FD9F5}" destId="{815D81BE-C497-6D42-A461-64024DB9F50A}" srcOrd="0" destOrd="0" presId="urn:microsoft.com/office/officeart/2005/8/layout/cycle6"/>
    <dgm:cxn modelId="{E9D7DF12-F722-4347-BFC1-6B93C073401F}" type="presOf" srcId="{09124AB6-E41F-C347-9FB9-1F0578AE1653}" destId="{59A70420-6637-354D-8A45-FF880CD4A30A}" srcOrd="0" destOrd="0" presId="urn:microsoft.com/office/officeart/2005/8/layout/cycle6"/>
    <dgm:cxn modelId="{37595421-809F-5B40-A44F-39E7A8C4F08C}" type="presOf" srcId="{800FECE8-1DB3-394A-82D4-6ADB715FFC1A}" destId="{0878F934-9F0C-6041-B1E3-64C49DBE71BB}" srcOrd="0" destOrd="0" presId="urn:microsoft.com/office/officeart/2005/8/layout/cycle6"/>
    <dgm:cxn modelId="{39DC0932-8BC8-F143-A896-8375B3BCB608}" type="presOf" srcId="{4EE08CBC-0143-8E48-AE98-6E5B857850FC}" destId="{67B977A7-7739-4649-9BCE-743239144EC8}" srcOrd="0" destOrd="0" presId="urn:microsoft.com/office/officeart/2005/8/layout/cycle6"/>
    <dgm:cxn modelId="{B891FF36-D2B1-BA44-BA04-8597940E59C3}" type="presOf" srcId="{771DAB51-E9DD-174B-975C-9A8E42F981DD}" destId="{53E5243A-FAB3-AB45-90DD-D7F7A41C3435}" srcOrd="0" destOrd="0" presId="urn:microsoft.com/office/officeart/2005/8/layout/cycle6"/>
    <dgm:cxn modelId="{EDA1FB5C-951F-214B-B293-EDB1B108EAB2}" srcId="{138EBF46-7F12-D74F-97D5-C71B8C44F454}" destId="{800FECE8-1DB3-394A-82D4-6ADB715FFC1A}" srcOrd="3" destOrd="0" parTransId="{60837FBA-D4E3-4546-BC64-60D934E9CAA6}" sibTransId="{FEC441BB-E576-664A-B04D-5B3D10D9DE28}"/>
    <dgm:cxn modelId="{7A99D441-68AA-D045-89D7-295DBB3443BE}" type="presOf" srcId="{06E544D1-C705-C74C-B80B-EAADE949E74D}" destId="{4DA706D8-7467-5C4A-BB04-C5D6279DDB3F}" srcOrd="0" destOrd="0" presId="urn:microsoft.com/office/officeart/2005/8/layout/cycle6"/>
    <dgm:cxn modelId="{0B46C246-0B54-DA4C-B63B-3AB3C3B2FC9A}" type="presOf" srcId="{4F1ADE49-4C51-4E4F-9AAE-2375C472BDD8}" destId="{9E849BAB-8FBF-6B40-AB86-2E983F7A8630}" srcOrd="0" destOrd="0" presId="urn:microsoft.com/office/officeart/2005/8/layout/cycle6"/>
    <dgm:cxn modelId="{0E7FE74A-E529-424E-870A-C25DD858359C}" type="presOf" srcId="{2BCC5DC7-074A-354F-BF1C-3F787946C781}" destId="{51EEB108-0005-8241-B765-F7E5AEAA137A}" srcOrd="0" destOrd="0" presId="urn:microsoft.com/office/officeart/2005/8/layout/cycle6"/>
    <dgm:cxn modelId="{A4CA5071-58F5-9040-8303-DED45DFD5611}" srcId="{138EBF46-7F12-D74F-97D5-C71B8C44F454}" destId="{4EE08CBC-0143-8E48-AE98-6E5B857850FC}" srcOrd="0" destOrd="0" parTransId="{9393D61E-1CBD-424D-BE66-9BF5870A70D4}" sibTransId="{771DAB51-E9DD-174B-975C-9A8E42F981DD}"/>
    <dgm:cxn modelId="{97577C57-20A6-0D48-9855-E89A70AB8C1C}" type="presOf" srcId="{67FA6AB1-48F2-4345-9FC0-46A80E0BA870}" destId="{AB4F3033-9C65-6241-963D-9D8EC6B4D091}" srcOrd="0" destOrd="0" presId="urn:microsoft.com/office/officeart/2005/8/layout/cycle6"/>
    <dgm:cxn modelId="{A624B859-2478-7A41-91DB-7E2ABF0763A3}" srcId="{138EBF46-7F12-D74F-97D5-C71B8C44F454}" destId="{DAE7E779-1A4B-014C-81EA-4A13C784B73B}" srcOrd="5" destOrd="0" parTransId="{EFDDF067-F862-F84E-8737-E5B956DD5823}" sibTransId="{2FFCD259-E15D-C844-BB48-519D4E4FD9F5}"/>
    <dgm:cxn modelId="{7A88847B-DCEA-6344-B70C-A087EFE44AA1}" srcId="{138EBF46-7F12-D74F-97D5-C71B8C44F454}" destId="{4F1ADE49-4C51-4E4F-9AAE-2375C472BDD8}" srcOrd="4" destOrd="0" parTransId="{A627B78B-BBB5-C546-B03B-C17C40339973}" sibTransId="{2BCC5DC7-074A-354F-BF1C-3F787946C781}"/>
    <dgm:cxn modelId="{4D44C1B9-061B-3B47-9FFD-AE8F90A41137}" srcId="{138EBF46-7F12-D74F-97D5-C71B8C44F454}" destId="{06E544D1-C705-C74C-B80B-EAADE949E74D}" srcOrd="2" destOrd="0" parTransId="{7FEAEC60-1E8D-0C4D-A17C-F7CBE4739C67}" sibTransId="{67FA6AB1-48F2-4345-9FC0-46A80E0BA870}"/>
    <dgm:cxn modelId="{E40130DD-B5B4-BD48-85EB-80B7537A55A7}" type="presOf" srcId="{138EBF46-7F12-D74F-97D5-C71B8C44F454}" destId="{EED313BD-11C9-6644-B320-050E9E325B67}" srcOrd="0" destOrd="0" presId="urn:microsoft.com/office/officeart/2005/8/layout/cycle6"/>
    <dgm:cxn modelId="{A844BBE5-A18A-D449-BE2D-747F6FA99382}" type="presOf" srcId="{DAE7E779-1A4B-014C-81EA-4A13C784B73B}" destId="{A0D78FB6-E6AE-AC40-B04C-E0ADA63B90E8}" srcOrd="0" destOrd="0" presId="urn:microsoft.com/office/officeart/2005/8/layout/cycle6"/>
    <dgm:cxn modelId="{0ECEBF98-B817-8844-BC0D-8CCDA24227E8}" type="presParOf" srcId="{EED313BD-11C9-6644-B320-050E9E325B67}" destId="{67B977A7-7739-4649-9BCE-743239144EC8}" srcOrd="0" destOrd="0" presId="urn:microsoft.com/office/officeart/2005/8/layout/cycle6"/>
    <dgm:cxn modelId="{C5F927AD-2B1B-2448-99B1-06B76F52CC82}" type="presParOf" srcId="{EED313BD-11C9-6644-B320-050E9E325B67}" destId="{4752CA9B-3991-A54C-A152-8751A95E8C17}" srcOrd="1" destOrd="0" presId="urn:microsoft.com/office/officeart/2005/8/layout/cycle6"/>
    <dgm:cxn modelId="{F756BB2A-E9FB-7B4B-8CD3-03851E1E155F}" type="presParOf" srcId="{EED313BD-11C9-6644-B320-050E9E325B67}" destId="{53E5243A-FAB3-AB45-90DD-D7F7A41C3435}" srcOrd="2" destOrd="0" presId="urn:microsoft.com/office/officeart/2005/8/layout/cycle6"/>
    <dgm:cxn modelId="{C0ECF4C3-C6C1-5B42-ABE0-33B7A1F787CA}" type="presParOf" srcId="{EED313BD-11C9-6644-B320-050E9E325B67}" destId="{7DBED6C3-C0BC-1945-BA65-BE9F4AA6DC85}" srcOrd="3" destOrd="0" presId="urn:microsoft.com/office/officeart/2005/8/layout/cycle6"/>
    <dgm:cxn modelId="{CD3FDE46-C596-7941-945B-3306622F78F0}" type="presParOf" srcId="{EED313BD-11C9-6644-B320-050E9E325B67}" destId="{9DF30F1B-AF09-CA4F-B36F-EEC8291E3201}" srcOrd="4" destOrd="0" presId="urn:microsoft.com/office/officeart/2005/8/layout/cycle6"/>
    <dgm:cxn modelId="{6CA5D41E-5CF3-844C-AF89-2C4E991554F7}" type="presParOf" srcId="{EED313BD-11C9-6644-B320-050E9E325B67}" destId="{59A70420-6637-354D-8A45-FF880CD4A30A}" srcOrd="5" destOrd="0" presId="urn:microsoft.com/office/officeart/2005/8/layout/cycle6"/>
    <dgm:cxn modelId="{20278858-5D27-0E43-9CC8-09B951172754}" type="presParOf" srcId="{EED313BD-11C9-6644-B320-050E9E325B67}" destId="{4DA706D8-7467-5C4A-BB04-C5D6279DDB3F}" srcOrd="6" destOrd="0" presId="urn:microsoft.com/office/officeart/2005/8/layout/cycle6"/>
    <dgm:cxn modelId="{8D717750-6B1D-4444-A3C0-8A6A66D21169}" type="presParOf" srcId="{EED313BD-11C9-6644-B320-050E9E325B67}" destId="{B62EB771-7609-F941-8ECD-3482630E7946}" srcOrd="7" destOrd="0" presId="urn:microsoft.com/office/officeart/2005/8/layout/cycle6"/>
    <dgm:cxn modelId="{7F787ACE-8607-3840-8C3F-EDF420CDB481}" type="presParOf" srcId="{EED313BD-11C9-6644-B320-050E9E325B67}" destId="{AB4F3033-9C65-6241-963D-9D8EC6B4D091}" srcOrd="8" destOrd="0" presId="urn:microsoft.com/office/officeart/2005/8/layout/cycle6"/>
    <dgm:cxn modelId="{86274641-4489-D04F-9CE4-43AB710DD300}" type="presParOf" srcId="{EED313BD-11C9-6644-B320-050E9E325B67}" destId="{0878F934-9F0C-6041-B1E3-64C49DBE71BB}" srcOrd="9" destOrd="0" presId="urn:microsoft.com/office/officeart/2005/8/layout/cycle6"/>
    <dgm:cxn modelId="{2A8844BA-A723-904B-8D49-881AC9ADBC4E}" type="presParOf" srcId="{EED313BD-11C9-6644-B320-050E9E325B67}" destId="{A8B2F070-7E4E-534B-BD4A-71F4CA8F54D0}" srcOrd="10" destOrd="0" presId="urn:microsoft.com/office/officeart/2005/8/layout/cycle6"/>
    <dgm:cxn modelId="{0322267C-0A25-9C49-9995-44F2BA68A3B8}" type="presParOf" srcId="{EED313BD-11C9-6644-B320-050E9E325B67}" destId="{087800C1-5F9E-AB43-8614-FF31256CA586}" srcOrd="11" destOrd="0" presId="urn:microsoft.com/office/officeart/2005/8/layout/cycle6"/>
    <dgm:cxn modelId="{C99319EE-A285-0D4E-BF27-606ABA30AA75}" type="presParOf" srcId="{EED313BD-11C9-6644-B320-050E9E325B67}" destId="{9E849BAB-8FBF-6B40-AB86-2E983F7A8630}" srcOrd="12" destOrd="0" presId="urn:microsoft.com/office/officeart/2005/8/layout/cycle6"/>
    <dgm:cxn modelId="{A1830E3D-7CF9-764C-8391-F0A950DCC562}" type="presParOf" srcId="{EED313BD-11C9-6644-B320-050E9E325B67}" destId="{FF8064A3-0240-4042-A4CD-92868037816A}" srcOrd="13" destOrd="0" presId="urn:microsoft.com/office/officeart/2005/8/layout/cycle6"/>
    <dgm:cxn modelId="{A6DC3712-F047-1B41-9623-12EBDF045023}" type="presParOf" srcId="{EED313BD-11C9-6644-B320-050E9E325B67}" destId="{51EEB108-0005-8241-B765-F7E5AEAA137A}" srcOrd="14" destOrd="0" presId="urn:microsoft.com/office/officeart/2005/8/layout/cycle6"/>
    <dgm:cxn modelId="{D25DE650-99B9-F14B-B79C-0180400431CD}" type="presParOf" srcId="{EED313BD-11C9-6644-B320-050E9E325B67}" destId="{A0D78FB6-E6AE-AC40-B04C-E0ADA63B90E8}" srcOrd="15" destOrd="0" presId="urn:microsoft.com/office/officeart/2005/8/layout/cycle6"/>
    <dgm:cxn modelId="{F40A5C5C-E8D6-0646-8EF9-B77630D4B6D6}" type="presParOf" srcId="{EED313BD-11C9-6644-B320-050E9E325B67}" destId="{FBBD51EF-E9C6-774F-BD7A-5512FB2921B9}" srcOrd="16" destOrd="0" presId="urn:microsoft.com/office/officeart/2005/8/layout/cycle6"/>
    <dgm:cxn modelId="{FFDCA7FB-56A4-8E46-949A-D81A0008719B}" type="presParOf" srcId="{EED313BD-11C9-6644-B320-050E9E325B67}" destId="{815D81BE-C497-6D42-A461-64024DB9F50A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B63E8-48DE-8E4E-B521-6442C2036610}">
      <dsp:nvSpPr>
        <dsp:cNvPr id="0" name=""/>
        <dsp:cNvSpPr/>
      </dsp:nvSpPr>
      <dsp:spPr>
        <a:xfrm>
          <a:off x="893950" y="467279"/>
          <a:ext cx="1516891" cy="15171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DA71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3879A-3038-A44C-93AC-64BECDE36D30}">
      <dsp:nvSpPr>
        <dsp:cNvPr id="0" name=""/>
        <dsp:cNvSpPr/>
      </dsp:nvSpPr>
      <dsp:spPr>
        <a:xfrm>
          <a:off x="1231620" y="1002096"/>
          <a:ext cx="842907" cy="4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Ley  de acción climatica 2021</a:t>
          </a:r>
        </a:p>
      </dsp:txBody>
      <dsp:txXfrm>
        <a:off x="1231620" y="1002096"/>
        <a:ext cx="842907" cy="421352"/>
      </dsp:txXfrm>
    </dsp:sp>
    <dsp:sp modelId="{54B3050E-2784-9943-9042-C93EE362741B}">
      <dsp:nvSpPr>
        <dsp:cNvPr id="0" name=""/>
        <dsp:cNvSpPr/>
      </dsp:nvSpPr>
      <dsp:spPr>
        <a:xfrm>
          <a:off x="455209" y="1507136"/>
          <a:ext cx="1516891" cy="15171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DA71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3023-F7B4-9C46-81C7-64ECF39DC327}">
      <dsp:nvSpPr>
        <dsp:cNvPr id="0" name=""/>
        <dsp:cNvSpPr/>
      </dsp:nvSpPr>
      <dsp:spPr>
        <a:xfrm>
          <a:off x="1181114" y="2809635"/>
          <a:ext cx="972419" cy="63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Catalizador 4. Transformación productiva, internacionalización y acción climática</a:t>
          </a:r>
          <a:endParaRPr lang="es-MX" sz="800" kern="1200" dirty="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sp:txBody>
      <dsp:txXfrm>
        <a:off x="1181114" y="2809635"/>
        <a:ext cx="972419" cy="637009"/>
      </dsp:txXfrm>
    </dsp:sp>
    <dsp:sp modelId="{08EC5644-2E41-C849-A085-6E4CE776133B}">
      <dsp:nvSpPr>
        <dsp:cNvPr id="0" name=""/>
        <dsp:cNvSpPr/>
      </dsp:nvSpPr>
      <dsp:spPr>
        <a:xfrm>
          <a:off x="984483" y="2483149"/>
          <a:ext cx="1303244" cy="13037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DA71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8558D-8F94-3345-91E7-C3E0DCB2CECC}">
      <dsp:nvSpPr>
        <dsp:cNvPr id="0" name=""/>
        <dsp:cNvSpPr/>
      </dsp:nvSpPr>
      <dsp:spPr>
        <a:xfrm>
          <a:off x="859582" y="2008837"/>
          <a:ext cx="759813" cy="4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Plan Nacional de Desarrollo 2022 - 2026</a:t>
          </a:r>
        </a:p>
      </dsp:txBody>
      <dsp:txXfrm>
        <a:off x="859582" y="2008837"/>
        <a:ext cx="759813" cy="421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977A7-7739-4649-9BCE-743239144EC8}">
      <dsp:nvSpPr>
        <dsp:cNvPr id="0" name=""/>
        <dsp:cNvSpPr/>
      </dsp:nvSpPr>
      <dsp:spPr>
        <a:xfrm>
          <a:off x="1463669" y="763"/>
          <a:ext cx="910811" cy="592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Industria</a:t>
          </a:r>
        </a:p>
      </dsp:txBody>
      <dsp:txXfrm>
        <a:off x="1492569" y="29663"/>
        <a:ext cx="853011" cy="534227"/>
      </dsp:txXfrm>
    </dsp:sp>
    <dsp:sp modelId="{53E5243A-FAB3-AB45-90DD-D7F7A41C3435}">
      <dsp:nvSpPr>
        <dsp:cNvPr id="0" name=""/>
        <dsp:cNvSpPr/>
      </dsp:nvSpPr>
      <dsp:spPr>
        <a:xfrm>
          <a:off x="524179" y="296777"/>
          <a:ext cx="2789791" cy="2789791"/>
        </a:xfrm>
        <a:custGeom>
          <a:avLst/>
          <a:gdLst/>
          <a:ahLst/>
          <a:cxnLst/>
          <a:rect l="0" t="0" r="0" b="0"/>
          <a:pathLst>
            <a:path>
              <a:moveTo>
                <a:pt x="1856123" y="78459"/>
              </a:moveTo>
              <a:arcTo wR="1394895" hR="1394895" stAng="17358507" swAng="15013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ED6C3-C0BC-1945-BA65-BE9F4AA6DC85}">
      <dsp:nvSpPr>
        <dsp:cNvPr id="0" name=""/>
        <dsp:cNvSpPr/>
      </dsp:nvSpPr>
      <dsp:spPr>
        <a:xfrm>
          <a:off x="2671684" y="698211"/>
          <a:ext cx="910811" cy="592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Medio ambiente</a:t>
          </a:r>
        </a:p>
      </dsp:txBody>
      <dsp:txXfrm>
        <a:off x="2700584" y="727111"/>
        <a:ext cx="853011" cy="534227"/>
      </dsp:txXfrm>
    </dsp:sp>
    <dsp:sp modelId="{59A70420-6637-354D-8A45-FF880CD4A30A}">
      <dsp:nvSpPr>
        <dsp:cNvPr id="0" name=""/>
        <dsp:cNvSpPr/>
      </dsp:nvSpPr>
      <dsp:spPr>
        <a:xfrm>
          <a:off x="524179" y="296777"/>
          <a:ext cx="2789791" cy="2789791"/>
        </a:xfrm>
        <a:custGeom>
          <a:avLst/>
          <a:gdLst/>
          <a:ahLst/>
          <a:cxnLst/>
          <a:rect l="0" t="0" r="0" b="0"/>
          <a:pathLst>
            <a:path>
              <a:moveTo>
                <a:pt x="2733067" y="1001157"/>
              </a:moveTo>
              <a:arcTo wR="1394895" hR="1394895" stAng="20616253" swAng="19674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706D8-7467-5C4A-BB04-C5D6279DDB3F}">
      <dsp:nvSpPr>
        <dsp:cNvPr id="0" name=""/>
        <dsp:cNvSpPr/>
      </dsp:nvSpPr>
      <dsp:spPr>
        <a:xfrm>
          <a:off x="2671684" y="2093107"/>
          <a:ext cx="910811" cy="592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Tecnología</a:t>
          </a:r>
        </a:p>
      </dsp:txBody>
      <dsp:txXfrm>
        <a:off x="2700584" y="2122007"/>
        <a:ext cx="853011" cy="534227"/>
      </dsp:txXfrm>
    </dsp:sp>
    <dsp:sp modelId="{AB4F3033-9C65-6241-963D-9D8EC6B4D091}">
      <dsp:nvSpPr>
        <dsp:cNvPr id="0" name=""/>
        <dsp:cNvSpPr/>
      </dsp:nvSpPr>
      <dsp:spPr>
        <a:xfrm>
          <a:off x="524179" y="296777"/>
          <a:ext cx="2789791" cy="2789791"/>
        </a:xfrm>
        <a:custGeom>
          <a:avLst/>
          <a:gdLst/>
          <a:ahLst/>
          <a:cxnLst/>
          <a:rect l="0" t="0" r="0" b="0"/>
          <a:pathLst>
            <a:path>
              <a:moveTo>
                <a:pt x="2369663" y="2392674"/>
              </a:moveTo>
              <a:arcTo wR="1394895" hR="1394895" stAng="2740102" swAng="15013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F934-9F0C-6041-B1E3-64C49DBE71BB}">
      <dsp:nvSpPr>
        <dsp:cNvPr id="0" name=""/>
        <dsp:cNvSpPr/>
      </dsp:nvSpPr>
      <dsp:spPr>
        <a:xfrm>
          <a:off x="1463669" y="2790554"/>
          <a:ext cx="910811" cy="592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Social</a:t>
          </a:r>
        </a:p>
      </dsp:txBody>
      <dsp:txXfrm>
        <a:off x="1492569" y="2819454"/>
        <a:ext cx="853011" cy="534227"/>
      </dsp:txXfrm>
    </dsp:sp>
    <dsp:sp modelId="{087800C1-5F9E-AB43-8614-FF31256CA586}">
      <dsp:nvSpPr>
        <dsp:cNvPr id="0" name=""/>
        <dsp:cNvSpPr/>
      </dsp:nvSpPr>
      <dsp:spPr>
        <a:xfrm>
          <a:off x="524179" y="296777"/>
          <a:ext cx="2789791" cy="2789791"/>
        </a:xfrm>
        <a:custGeom>
          <a:avLst/>
          <a:gdLst/>
          <a:ahLst/>
          <a:cxnLst/>
          <a:rect l="0" t="0" r="0" b="0"/>
          <a:pathLst>
            <a:path>
              <a:moveTo>
                <a:pt x="933668" y="2711331"/>
              </a:moveTo>
              <a:arcTo wR="1394895" hR="1394895" stAng="6558507" swAng="15013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49BAB-8FBF-6B40-AB86-2E983F7A8630}">
      <dsp:nvSpPr>
        <dsp:cNvPr id="0" name=""/>
        <dsp:cNvSpPr/>
      </dsp:nvSpPr>
      <dsp:spPr>
        <a:xfrm>
          <a:off x="255654" y="2093107"/>
          <a:ext cx="910811" cy="592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Económico</a:t>
          </a:r>
        </a:p>
      </dsp:txBody>
      <dsp:txXfrm>
        <a:off x="284554" y="2122007"/>
        <a:ext cx="853011" cy="534227"/>
      </dsp:txXfrm>
    </dsp:sp>
    <dsp:sp modelId="{51EEB108-0005-8241-B765-F7E5AEAA137A}">
      <dsp:nvSpPr>
        <dsp:cNvPr id="0" name=""/>
        <dsp:cNvSpPr/>
      </dsp:nvSpPr>
      <dsp:spPr>
        <a:xfrm>
          <a:off x="524179" y="296777"/>
          <a:ext cx="2789791" cy="2789791"/>
        </a:xfrm>
        <a:custGeom>
          <a:avLst/>
          <a:gdLst/>
          <a:ahLst/>
          <a:cxnLst/>
          <a:rect l="0" t="0" r="0" b="0"/>
          <a:pathLst>
            <a:path>
              <a:moveTo>
                <a:pt x="56723" y="1788634"/>
              </a:moveTo>
              <a:arcTo wR="1394895" hR="1394895" stAng="9816253" swAng="19674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78FB6-E6AE-AC40-B04C-E0ADA63B90E8}">
      <dsp:nvSpPr>
        <dsp:cNvPr id="0" name=""/>
        <dsp:cNvSpPr/>
      </dsp:nvSpPr>
      <dsp:spPr>
        <a:xfrm>
          <a:off x="255654" y="698211"/>
          <a:ext cx="910811" cy="592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Político legal</a:t>
          </a:r>
        </a:p>
      </dsp:txBody>
      <dsp:txXfrm>
        <a:off x="284554" y="727111"/>
        <a:ext cx="853011" cy="534227"/>
      </dsp:txXfrm>
    </dsp:sp>
    <dsp:sp modelId="{815D81BE-C497-6D42-A461-64024DB9F50A}">
      <dsp:nvSpPr>
        <dsp:cNvPr id="0" name=""/>
        <dsp:cNvSpPr/>
      </dsp:nvSpPr>
      <dsp:spPr>
        <a:xfrm>
          <a:off x="524179" y="296777"/>
          <a:ext cx="2789791" cy="2789791"/>
        </a:xfrm>
        <a:custGeom>
          <a:avLst/>
          <a:gdLst/>
          <a:ahLst/>
          <a:cxnLst/>
          <a:rect l="0" t="0" r="0" b="0"/>
          <a:pathLst>
            <a:path>
              <a:moveTo>
                <a:pt x="420128" y="397116"/>
              </a:moveTo>
              <a:arcTo wR="1394895" hR="1394895" stAng="13540102" swAng="15013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56060-3113-93AE-6F9A-D44D897A1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EE8759-72FC-D24B-BF49-60948DBD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B0684-E355-0015-C59A-56F73CFA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B6548-90EF-9E9D-432E-D797FE84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D33544-1AA9-2905-9442-532D114E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06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D5072-26BF-D847-1723-7D44FD33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A3C-C2A5-956E-15A2-91A9CC40E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BD5F84-45F8-9B83-7FE2-596272CE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D9BB2F-BB21-55B7-8892-42594F4A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115894-9C8B-FE61-2775-A38858E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20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D31795-576F-6B6C-06E4-C408F88A6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C1752F-E92C-C515-8FFE-1BDE59EAE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5CE62-F6E9-A0BF-B58A-C871A7DB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B1B86-DFE3-9B69-8E44-F1E1BE43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33FFDB-520D-F37D-395B-C8894FE8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3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86207" y="671524"/>
            <a:ext cx="5070561" cy="5522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Image here</a:t>
            </a:r>
            <a:endParaRPr lang="en-U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4AB1F46-2CA2-8440-8B50-CB4B8D512BCB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BFDB766-7E58-D248-A312-7B2AC96BB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13856B1-B501-044D-BBB6-6546A8DA5F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2238528-DCA9-CF48-B611-A7B55E41F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A26F552-7FC7-EC4D-B396-E6B82DCB3FE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09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r>
              <a:rPr lang="es-MX" noProof="0"/>
              <a:t>Haz clic en el icono para agregar una imagen</a:t>
            </a:r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514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r>
              <a:rPr lang="es-MX" noProof="0"/>
              <a:t>Haz clic en el icono para agregar una imagen</a:t>
            </a:r>
            <a:endParaRPr lang="en-US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19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r>
              <a:rPr lang="es-MX" noProof="0"/>
              <a:t>Haz clic en el icono para agregar una imagen</a:t>
            </a:r>
            <a:endParaRPr lang="en-US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324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r>
              <a:rPr lang="es-MX" noProof="0"/>
              <a:t>Haz clic en el icono para agregar una imagen</a:t>
            </a:r>
            <a:endParaRPr lang="en-US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407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r>
              <a:rPr lang="es-MX" noProof="0"/>
              <a:t>Haz clic en el icono para agregar una imagen</a:t>
            </a:r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0457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r>
              <a:rPr lang="es-MX" noProof="0"/>
              <a:t>Haz clic en el icono para agregar una imagen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264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22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4152E-D71A-B795-BC76-B478ADE9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01BC07-A0EA-F17B-EDC3-AC46FABA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4A271-F07A-BE24-1BB9-BB665A2E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38905-A37F-25A0-BE59-859182F9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3E43D-B984-7A33-8D70-C7FF4C4A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6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17DB7-67D8-F697-F48A-C66BB300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034487-E8B2-3DE0-5713-E94E6392D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4BAD9-F661-49A7-8CA5-92472EA7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28F267-5EF0-B04C-A23B-C18E5408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07605B-41DA-622E-1CF6-E5C0EC7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0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47662-2039-EE7C-C41F-F565F741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9E56A-C09B-2C23-5146-5041244B5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05781B-A458-87A3-4F0B-9B706418F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EE7B45-BD39-23D3-0385-DD0AAE3A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33B1B8-1D5D-AD9E-23D6-2F28D568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DAE9C6-6E05-44E1-5828-B97A50C4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2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A9189-F522-A415-FF8C-29BEFBB3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490D1E-7B69-73C4-DC28-E54A9402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B2C78B-385B-46C7-C271-6F9E13324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DCE77F-F2D6-C53C-B1D8-806BCC68B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1857D5-B66A-6652-F250-9F594634F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8B0686-05C5-2F6D-FB5C-F70F3D28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E97407-2F6E-F32A-7718-843007E3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B0D163-4846-BCEF-E8B4-73FDF824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08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1D2C8-6D75-7341-FBA5-7BAEB2FC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5FE3E5-435A-9312-B3D7-4F3791E6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CE6670-B726-B1BF-ED81-35784FF2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3E2BA0-3551-1F79-C929-899ED936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70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352A04-9349-9FC4-3666-8FD82586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4DAAB8-E948-C468-8602-6E31A7F7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C9B11A-F268-69E1-E5CF-B216B6D8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89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197A3-922F-AF3C-E24F-4A6A58A3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A87F6-87C5-EEEC-3059-A7DAC555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DB914-5809-371B-504E-2348897D0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27F01-CB6C-54FC-780A-007A4AE5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D4D9E9-0545-9534-FE2D-02999EF5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D75ABE-B56D-2B00-F08D-853F3F24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598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185E8-C71B-0AFC-F9AF-C5F88B15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DC1A6F-B54E-A3EB-CFB0-AF87D8928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6CF498-AE9F-2971-22D7-1EFD9574A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C19E1C-CB45-B1CA-2C4B-167C0B75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353E00-C9B0-0FB2-58F0-5D7B0DE2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011652-1ACA-7E49-71F7-FD84C50C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42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0563F2-0200-39BB-CD30-EE28FCDF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D3E91E-1819-918A-D537-F9E1C293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D52D0D-D1BB-1980-6ECE-2BD6A4F0B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F428-C0EB-EC4D-802E-E1CA4F3D6245}" type="datetimeFigureOut">
              <a:rPr lang="es-CO" smtClean="0"/>
              <a:t>5/10/2023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A26D4C-070E-4D82-6EFA-C392924F6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5B60D-803D-5D8E-795A-1C505945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0D58-914E-B24E-945E-3A7CA39D71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21" Type="http://schemas.openxmlformats.org/officeDocument/2006/relationships/diagramData" Target="../diagrams/data2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openxmlformats.org/officeDocument/2006/relationships/image" Target="../media/image17.png"/><Relationship Id="rId20" Type="http://schemas.openxmlformats.org/officeDocument/2006/relationships/image" Target="../media/image21.emf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24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svg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diagramLayout" Target="../diagrams/layout2.xml"/><Relationship Id="rId27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1124791" y="2171501"/>
            <a:ext cx="5924079" cy="18491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bg1"/>
                </a:solidFill>
                <a:latin typeface="Helvetica" pitchFamily="2" charset="0"/>
              </a:rPr>
              <a:t>Sinergia para la creación de la industria SAF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165309" y="402064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4 de octubre de 2023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58711" y="1109145"/>
            <a:ext cx="7830260" cy="5230954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algn="ctr" defTabSz="412724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4F9FFDAF-ED4F-CC4D-95A2-E5C16234D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164962"/>
              </p:ext>
            </p:extLst>
          </p:nvPr>
        </p:nvGraphicFramePr>
        <p:xfrm>
          <a:off x="43281" y="1454117"/>
          <a:ext cx="2848622" cy="442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A008EB31-D880-DF4A-866B-129E8DA9F03D}"/>
              </a:ext>
            </a:extLst>
          </p:cNvPr>
          <p:cNvSpPr txBox="1"/>
          <p:nvPr/>
        </p:nvSpPr>
        <p:spPr>
          <a:xfrm>
            <a:off x="2232795" y="194956"/>
            <a:ext cx="644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DA713E"/>
                </a:solidFill>
                <a:latin typeface="Helvetica" pitchFamily="2" charset="0"/>
              </a:rPr>
              <a:t>Sinergia para la creación de la industria SAF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198F2EA-B227-B64A-9B82-32939A3B4CB3}"/>
              </a:ext>
            </a:extLst>
          </p:cNvPr>
          <p:cNvSpPr txBox="1"/>
          <p:nvPr/>
        </p:nvSpPr>
        <p:spPr>
          <a:xfrm>
            <a:off x="249882" y="5290471"/>
            <a:ext cx="299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900" b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D. Modos de transporte más eficientes a nivel operativo y energético.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 “el Gobierno nacional en colaboración con la Unidad Administrativa Especial de la Aeronáutica Civil – Aerocivil impulsará el desarrollo y uso de los combustibles sostenibles de aviación SAF, como una contribución a la reducción de las emisiones de gases efecto invernadero del transporte. </a:t>
            </a:r>
          </a:p>
          <a:p>
            <a:pPr algn="just"/>
            <a:endParaRPr lang="es-CO" sz="9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433714-87E0-7748-8AC4-BACA9C60988F}"/>
              </a:ext>
            </a:extLst>
          </p:cNvPr>
          <p:cNvSpPr txBox="1"/>
          <p:nvPr/>
        </p:nvSpPr>
        <p:spPr>
          <a:xfrm>
            <a:off x="174170" y="1200202"/>
            <a:ext cx="4117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A partir de los ODS, establecidos en 2015 por Naciones Unidas</a:t>
            </a:r>
          </a:p>
        </p:txBody>
      </p:sp>
      <p:pic>
        <p:nvPicPr>
          <p:cNvPr id="33" name="Picture 2" descr="Objetivo 7 - AGUA ENERGÍA ASEQUIBLE Y NO CONTAMINANTE. Foto ONU">
            <a:extLst>
              <a:ext uri="{FF2B5EF4-FFF2-40B4-BE49-F238E27FC236}">
                <a16:creationId xmlns:a16="http://schemas.microsoft.com/office/drawing/2014/main" id="{8BFB8B8C-1ED2-C844-912E-5C011159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9" y="1454118"/>
            <a:ext cx="485115" cy="4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Objetivo 9 - AGUA INDUSTRIA, INNOVACIÓN E INFRAESTRUCTURA">
            <a:extLst>
              <a:ext uri="{FF2B5EF4-FFF2-40B4-BE49-F238E27FC236}">
                <a16:creationId xmlns:a16="http://schemas.microsoft.com/office/drawing/2014/main" id="{1F9F6E80-FF89-C84B-A4A7-F045DF24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25" y="1454117"/>
            <a:ext cx="485116" cy="48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Objetivo 11 - CIUDADES Y COMUNIDADES SOSTENIBLES">
            <a:extLst>
              <a:ext uri="{FF2B5EF4-FFF2-40B4-BE49-F238E27FC236}">
                <a16:creationId xmlns:a16="http://schemas.microsoft.com/office/drawing/2014/main" id="{4B718BDB-45F4-3C45-BB4A-291FBB146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15" y="1454117"/>
            <a:ext cx="485115" cy="4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Objetivo 13 - ACCIÓN POR EL CLIMA">
            <a:extLst>
              <a:ext uri="{FF2B5EF4-FFF2-40B4-BE49-F238E27FC236}">
                <a16:creationId xmlns:a16="http://schemas.microsoft.com/office/drawing/2014/main" id="{91935284-07A8-2A46-BAF4-915CDF56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39" y="1459723"/>
            <a:ext cx="485115" cy="4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Objetivo 17 - ALIANZAS PARA LOGRAR LOS OBJETIVOS">
            <a:extLst>
              <a:ext uri="{FF2B5EF4-FFF2-40B4-BE49-F238E27FC236}">
                <a16:creationId xmlns:a16="http://schemas.microsoft.com/office/drawing/2014/main" id="{C63137BD-CDEF-D346-B980-B696B222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54" y="1455794"/>
            <a:ext cx="509070" cy="50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9CAAA3A5-E8CC-104D-A98E-6EC7B212B4DC}"/>
              </a:ext>
            </a:extLst>
          </p:cNvPr>
          <p:cNvSpPr txBox="1"/>
          <p:nvPr/>
        </p:nvSpPr>
        <p:spPr>
          <a:xfrm>
            <a:off x="8897313" y="863880"/>
            <a:ext cx="28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A713E"/>
                </a:solidFill>
                <a:latin typeface="Helvetica" pitchFamily="2" charset="0"/>
              </a:rPr>
              <a:t> Un enfoque integral: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545DAE7-F585-D04C-896B-B4EEB3DCB95F}"/>
              </a:ext>
            </a:extLst>
          </p:cNvPr>
          <p:cNvSpPr txBox="1"/>
          <p:nvPr/>
        </p:nvSpPr>
        <p:spPr>
          <a:xfrm>
            <a:off x="4252444" y="1875383"/>
            <a:ext cx="34975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Regulación: Ministerio de Transporte, Minas y Energía, Aeronáutica Civil, Comisión de Regulación de Energía y Gas.</a:t>
            </a:r>
          </a:p>
          <a:p>
            <a:pPr lvl="0"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lvl="0" algn="just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Patrocinadores: DNP, Sistema General de Regalías, BID, Ministerio de Comercio. </a:t>
            </a:r>
          </a:p>
          <a:p>
            <a:pPr lvl="0"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Materias primas: Ministerio de Agricultura, Ecopetrol.</a:t>
            </a: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Usuarios: IATA, Fuerza Aérea, Aerolíneas.</a:t>
            </a: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Comité de ejecución: Ecopetrol, Gremios en general.</a:t>
            </a: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Beneficiarios: Ministerio de Ambiente, IATA, CO2 neutral. </a:t>
            </a:r>
          </a:p>
          <a:p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pPr lvl="0"/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4" name="Gráfico 3" descr="Board Of Directors con relleno sólido">
            <a:extLst>
              <a:ext uri="{FF2B5EF4-FFF2-40B4-BE49-F238E27FC236}">
                <a16:creationId xmlns:a16="http://schemas.microsoft.com/office/drawing/2014/main" id="{398C1ED0-CF16-864A-A4B9-488179D08E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23062" y="1963550"/>
            <a:ext cx="467343" cy="467343"/>
          </a:xfrm>
          <a:prstGeom prst="rect">
            <a:avLst/>
          </a:prstGeom>
        </p:spPr>
      </p:pic>
      <p:pic>
        <p:nvPicPr>
          <p:cNvPr id="11" name="Gráfico 10" descr="Management con relleno sólido">
            <a:extLst>
              <a:ext uri="{FF2B5EF4-FFF2-40B4-BE49-F238E27FC236}">
                <a16:creationId xmlns:a16="http://schemas.microsoft.com/office/drawing/2014/main" id="{BFB59A9D-E8D9-6A44-89FE-5F5F335BCB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0285" y="2641526"/>
            <a:ext cx="467343" cy="467343"/>
          </a:xfrm>
          <a:prstGeom prst="rect">
            <a:avLst/>
          </a:prstGeom>
        </p:spPr>
      </p:pic>
      <p:pic>
        <p:nvPicPr>
          <p:cNvPr id="14" name="Gráfico 13" descr="Users con relleno sólido">
            <a:extLst>
              <a:ext uri="{FF2B5EF4-FFF2-40B4-BE49-F238E27FC236}">
                <a16:creationId xmlns:a16="http://schemas.microsoft.com/office/drawing/2014/main" id="{115587E1-359A-CD4C-9008-2BAD780E59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81960" y="3343756"/>
            <a:ext cx="467343" cy="467343"/>
          </a:xfrm>
          <a:prstGeom prst="rect">
            <a:avLst/>
          </a:prstGeom>
        </p:spPr>
      </p:pic>
      <p:pic>
        <p:nvPicPr>
          <p:cNvPr id="49" name="Gráfico 48" descr="Earth globe: Americas con relleno sólido">
            <a:extLst>
              <a:ext uri="{FF2B5EF4-FFF2-40B4-BE49-F238E27FC236}">
                <a16:creationId xmlns:a16="http://schemas.microsoft.com/office/drawing/2014/main" id="{4DF3B33F-FF72-7448-B5D9-20BB8B8EC8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00285" y="3929612"/>
            <a:ext cx="450033" cy="4500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B9AA0F-4B8B-ECDE-E7D3-E409098306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5400000">
            <a:off x="7618542" y="3348652"/>
            <a:ext cx="1038107" cy="1198800"/>
          </a:xfrm>
          <a:prstGeom prst="rect">
            <a:avLst/>
          </a:prstGeom>
        </p:spPr>
      </p:pic>
      <p:sp>
        <p:nvSpPr>
          <p:cNvPr id="9" name="Cerrar corchete 8">
            <a:extLst>
              <a:ext uri="{FF2B5EF4-FFF2-40B4-BE49-F238E27FC236}">
                <a16:creationId xmlns:a16="http://schemas.microsoft.com/office/drawing/2014/main" id="{D5245FB1-7FC6-7104-AD90-63B85E932B7A}"/>
              </a:ext>
            </a:extLst>
          </p:cNvPr>
          <p:cNvSpPr/>
          <p:nvPr/>
        </p:nvSpPr>
        <p:spPr>
          <a:xfrm>
            <a:off x="7629872" y="863880"/>
            <a:ext cx="509070" cy="5626920"/>
          </a:xfrm>
          <a:prstGeom prst="rightBracke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A29ABE8-3BDB-6331-3501-E47521248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187286"/>
              </p:ext>
            </p:extLst>
          </p:nvPr>
        </p:nvGraphicFramePr>
        <p:xfrm>
          <a:off x="8579561" y="2111905"/>
          <a:ext cx="3838151" cy="338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16" name="Gráfico 15" descr="Address Book contorno">
            <a:extLst>
              <a:ext uri="{FF2B5EF4-FFF2-40B4-BE49-F238E27FC236}">
                <a16:creationId xmlns:a16="http://schemas.microsoft.com/office/drawing/2014/main" id="{CB3E370D-DBD7-9EBA-4D4E-4FE96D1B70B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81960" y="4538552"/>
            <a:ext cx="467343" cy="467343"/>
          </a:xfrm>
          <a:prstGeom prst="rect">
            <a:avLst/>
          </a:prstGeom>
        </p:spPr>
      </p:pic>
      <p:pic>
        <p:nvPicPr>
          <p:cNvPr id="18" name="Gráfico 17" descr="Airplane con relleno sólido">
            <a:extLst>
              <a:ext uri="{FF2B5EF4-FFF2-40B4-BE49-F238E27FC236}">
                <a16:creationId xmlns:a16="http://schemas.microsoft.com/office/drawing/2014/main" id="{6854052B-415D-29BB-BEB4-93889DC625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758558" y="5200389"/>
            <a:ext cx="509070" cy="5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39"/>
    </mc:Choice>
    <mc:Fallback xmlns="">
      <p:transition advTm="83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35974968-C899-BA43-B594-EB424B1405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1875" b="21875"/>
          <a:stretch/>
        </p:blipFill>
        <p:spPr>
          <a:xfrm>
            <a:off x="0" y="13056"/>
            <a:ext cx="12192000" cy="6858000"/>
          </a:xfrm>
          <a:solidFill>
            <a:schemeClr val="bg1">
              <a:lumMod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766045-056B-F240-B58E-B31A331DE51D}"/>
              </a:ext>
            </a:extLst>
          </p:cNvPr>
          <p:cNvSpPr/>
          <p:nvPr/>
        </p:nvSpPr>
        <p:spPr>
          <a:xfrm>
            <a:off x="0" y="13056"/>
            <a:ext cx="12192000" cy="6830177"/>
          </a:xfrm>
          <a:prstGeom prst="rect">
            <a:avLst/>
          </a:prstGeom>
          <a:solidFill>
            <a:srgbClr val="00052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54D2060-D1D2-A640-A527-D80B44A4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242197" y="2666462"/>
            <a:ext cx="2046904" cy="34099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A7E3598-B992-4D4E-A5DA-84B8A71DA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8036"/>
          <a:stretch/>
        </p:blipFill>
        <p:spPr>
          <a:xfrm>
            <a:off x="9442" y="0"/>
            <a:ext cx="1315834" cy="685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48840F4-2A1A-D540-A45E-4CD4E76D7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77" y="279400"/>
            <a:ext cx="1485801" cy="5169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59B47C6-932F-F149-8511-4A83E6483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8081" y="396959"/>
            <a:ext cx="1609143" cy="271578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E8B2999-E36B-C347-82FF-13246CE92D80}"/>
              </a:ext>
            </a:extLst>
          </p:cNvPr>
          <p:cNvSpPr txBox="1"/>
          <p:nvPr/>
        </p:nvSpPr>
        <p:spPr>
          <a:xfrm>
            <a:off x="3705804" y="2798239"/>
            <a:ext cx="4780392" cy="523220"/>
          </a:xfrm>
          <a:prstGeom prst="rect">
            <a:avLst/>
          </a:prstGeom>
          <a:solidFill>
            <a:srgbClr val="DA713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Helvetica" pitchFamily="2" charset="0"/>
              </a:rPr>
              <a:t>La sinergia entre actores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BE5854B-2C74-2C46-9969-6C26206D7298}"/>
              </a:ext>
            </a:extLst>
          </p:cNvPr>
          <p:cNvSpPr txBox="1"/>
          <p:nvPr/>
        </p:nvSpPr>
        <p:spPr>
          <a:xfrm>
            <a:off x="3072984" y="3321459"/>
            <a:ext cx="6145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Helvetica" pitchFamily="2" charset="0"/>
              </a:rPr>
              <a:t>es el motor que impulsa a los combustibles SAF hacia un futuro más limpio y sostenible en la aviación.</a:t>
            </a:r>
            <a:endParaRPr lang="es-ES_tradnl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17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rgía creación de industria SAF" id="{898C3B05-817E-884D-944B-CBCA5292EC79}" vid="{5C13F786-50CF-4F45-A3DB-D67CD9ACA18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FAB1514316094AA0A0D95539E87A74" ma:contentTypeVersion="1" ma:contentTypeDescription="Crear nuevo documento." ma:contentTypeScope="" ma:versionID="3006258759ba5b5fe8ac1622899c516c">
  <xsd:schema xmlns:xsd="http://www.w3.org/2001/XMLSchema" xmlns:xs="http://www.w3.org/2001/XMLSchema" xmlns:p="http://schemas.microsoft.com/office/2006/metadata/properties" xmlns:ns2="31d6a314-f2d1-4edc-9afb-0463c74e80ca" targetNamespace="http://schemas.microsoft.com/office/2006/metadata/properties" ma:root="true" ma:fieldsID="6b4d20f4c11b01045e8c232cbd98f654" ns2:_="">
    <xsd:import namespace="31d6a314-f2d1-4edc-9afb-0463c74e80ca"/>
    <xsd:element name="properties">
      <xsd:complexType>
        <xsd:sequence>
          <xsd:element name="documentManagement">
            <xsd:complexType>
              <xsd:all>
                <xsd:element ref="ns2:Form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6a314-f2d1-4edc-9afb-0463c74e80ca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31d6a314-f2d1-4edc-9afb-0463c74e80ca">/Style%20Library/Images/ppt.svg</Formato>
  </documentManagement>
</p:properties>
</file>

<file path=customXml/itemProps1.xml><?xml version="1.0" encoding="utf-8"?>
<ds:datastoreItem xmlns:ds="http://schemas.openxmlformats.org/officeDocument/2006/customXml" ds:itemID="{D2515976-626E-44D0-A820-69EACC5D815E}"/>
</file>

<file path=customXml/itemProps2.xml><?xml version="1.0" encoding="utf-8"?>
<ds:datastoreItem xmlns:ds="http://schemas.openxmlformats.org/officeDocument/2006/customXml" ds:itemID="{1E84B672-192F-44E8-8493-C19477272783}"/>
</file>

<file path=customXml/itemProps3.xml><?xml version="1.0" encoding="utf-8"?>
<ds:datastoreItem xmlns:ds="http://schemas.openxmlformats.org/officeDocument/2006/customXml" ds:itemID="{66C51FAA-6885-4E32-A915-91D6B31932C2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8</TotalTime>
  <Words>226</Words>
  <Application>Microsoft Office PowerPoint</Application>
  <PresentationFormat>Panorámica</PresentationFormat>
  <Paragraphs>33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Sinergía creación de industria SAF</dc:title>
  <dc:creator>Valentina Mayor Pinilla</dc:creator>
  <cp:lastModifiedBy>Angie Daniela Rodriguez Tamayo</cp:lastModifiedBy>
  <cp:revision>2</cp:revision>
  <dcterms:created xsi:type="dcterms:W3CDTF">2023-10-04T11:52:53Z</dcterms:created>
  <dcterms:modified xsi:type="dcterms:W3CDTF">2023-10-05T13:24:13Z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0x010100A1FAB1514316094AA0A0D95539E87A74</vt:lpwstr>
  </property>
</Properties>
</file>